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7"/>
  </p:normalViewPr>
  <p:slideViewPr>
    <p:cSldViewPr snapToGrid="0" snapToObjects="1" showGuides="1">
      <p:cViewPr>
        <p:scale>
          <a:sx n="100" d="100"/>
          <a:sy n="100" d="100"/>
        </p:scale>
        <p:origin x="3400" y="544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8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42" name="Google Shape;42;p8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8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8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55" name="Google Shape;55;p8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71" name="Google Shape;71;p8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78" name="Google Shape;78;p8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81" name="Google Shape;81;p8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84" name="Google Shape;84;p8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88" name="Google Shape;88;p8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97" name="Google Shape;97;p8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120" name="Google Shape;120;p8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123" name="Google Shape;123;p8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8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133" name="Google Shape;133;p8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136" name="Google Shape;136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139" name="Google Shape;139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143" name="Google Shape;143;p8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166" name="Google Shape;166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170" name="Google Shape;170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174" name="Google Shape;174;p8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78" name="Google Shape;178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82" name="Google Shape;182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349680" y="1865020"/>
            <a:ext cx="1854189" cy="139700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349678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349680" y="3407421"/>
            <a:ext cx="1854189" cy="13959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349678" y="3406393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2368118" y="3406394"/>
            <a:ext cx="1854201" cy="13970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2368124" y="3406395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2368118" y="1865020"/>
            <a:ext cx="1854201" cy="13888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2368124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765313" y="5020328"/>
            <a:ext cx="304137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game where you catch things falling from the sky.</a:t>
            </a:r>
            <a:endParaRPr dirty="0"/>
          </a:p>
        </p:txBody>
      </p:sp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1107656" y="864915"/>
            <a:ext cx="2357122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14044" marR="5080" lvl="0" indent="-601979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Catch Game  Cards</a:t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2" name="Google Shape;672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3" name="Google Shape;673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7" name="Google Shape;677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7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81" name="Google Shape;681;p17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7"/>
          <p:cNvSpPr/>
          <p:nvPr/>
        </p:nvSpPr>
        <p:spPr>
          <a:xfrm>
            <a:off x="0" y="927099"/>
            <a:ext cx="4572000" cy="151395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0" y="2441053"/>
            <a:ext cx="4572000" cy="245606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0" y="24283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4897120"/>
            <a:ext cx="4572000" cy="15036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48844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798293" y="1439151"/>
            <a:ext cx="1000813" cy="78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798295" y="1439151"/>
            <a:ext cx="1000811" cy="786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5" y="0"/>
                </a:moveTo>
                <a:lnTo>
                  <a:pt x="694" y="33"/>
                </a:lnTo>
                <a:lnTo>
                  <a:pt x="206" y="262"/>
                </a:lnTo>
                <a:lnTo>
                  <a:pt x="26" y="883"/>
                </a:lnTo>
                <a:lnTo>
                  <a:pt x="0" y="2094"/>
                </a:lnTo>
                <a:lnTo>
                  <a:pt x="0" y="19506"/>
                </a:lnTo>
                <a:lnTo>
                  <a:pt x="26" y="20717"/>
                </a:lnTo>
                <a:lnTo>
                  <a:pt x="206" y="21338"/>
                </a:lnTo>
                <a:lnTo>
                  <a:pt x="694" y="21567"/>
                </a:lnTo>
                <a:lnTo>
                  <a:pt x="1645" y="21600"/>
                </a:lnTo>
                <a:lnTo>
                  <a:pt x="19955" y="21600"/>
                </a:lnTo>
                <a:lnTo>
                  <a:pt x="20906" y="21567"/>
                </a:lnTo>
                <a:lnTo>
                  <a:pt x="21394" y="21338"/>
                </a:lnTo>
                <a:lnTo>
                  <a:pt x="21574" y="20717"/>
                </a:lnTo>
                <a:lnTo>
                  <a:pt x="21600" y="19506"/>
                </a:lnTo>
                <a:lnTo>
                  <a:pt x="21600" y="2094"/>
                </a:lnTo>
                <a:lnTo>
                  <a:pt x="21574" y="883"/>
                </a:lnTo>
                <a:lnTo>
                  <a:pt x="21394" y="262"/>
                </a:lnTo>
                <a:lnTo>
                  <a:pt x="20906" y="33"/>
                </a:lnTo>
                <a:lnTo>
                  <a:pt x="19955" y="0"/>
                </a:lnTo>
                <a:lnTo>
                  <a:pt x="16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802039" y="1683385"/>
            <a:ext cx="74549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8110" marR="5080" lvl="0" indent="-10604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 the Apple</a:t>
            </a:r>
            <a:endParaRPr/>
          </a:p>
        </p:txBody>
      </p:sp>
      <p:sp>
        <p:nvSpPr>
          <p:cNvPr id="693" name="Google Shape;693;p17"/>
          <p:cNvSpPr/>
          <p:nvPr/>
        </p:nvSpPr>
        <p:spPr>
          <a:xfrm>
            <a:off x="1298858" y="2899271"/>
            <a:ext cx="1578962" cy="1802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7"/>
          <p:cNvSpPr txBox="1"/>
          <p:nvPr/>
        </p:nvSpPr>
        <p:spPr>
          <a:xfrm>
            <a:off x="2603500" y="3217545"/>
            <a:ext cx="1506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Bowl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/>
          </a:p>
        </p:txBody>
      </p:sp>
      <p:sp>
        <p:nvSpPr>
          <p:cNvPr id="695" name="Google Shape;695;p17"/>
          <p:cNvSpPr txBox="1">
            <a:spLocks noGrp="1"/>
          </p:cNvSpPr>
          <p:nvPr>
            <p:ph type="title"/>
          </p:nvPr>
        </p:nvSpPr>
        <p:spPr>
          <a:xfrm>
            <a:off x="215899" y="217775"/>
            <a:ext cx="404669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Catch </a:t>
            </a:r>
            <a:r>
              <a:rPr lang="en-US" dirty="0"/>
              <a:t>It!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6" name="Google Shape;696;p17"/>
          <p:cNvSpPr txBox="1"/>
          <p:nvPr/>
        </p:nvSpPr>
        <p:spPr>
          <a:xfrm>
            <a:off x="1663680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97" name="Google Shape;697;p17"/>
          <p:cNvSpPr txBox="1"/>
          <p:nvPr/>
        </p:nvSpPr>
        <p:spPr>
          <a:xfrm>
            <a:off x="1430374" y="255716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2105548" y="501080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699" name="Google Shape;699;p17"/>
          <p:cNvSpPr txBox="1"/>
          <p:nvPr/>
        </p:nvSpPr>
        <p:spPr>
          <a:xfrm>
            <a:off x="1647691" y="5769609"/>
            <a:ext cx="12776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9080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a sound  from the Sounds Library.</a:t>
            </a:r>
            <a:endParaRPr/>
          </a:p>
        </p:txBody>
      </p:sp>
      <p:sp>
        <p:nvSpPr>
          <p:cNvPr id="700" name="Google Shape;700;p17"/>
          <p:cNvSpPr txBox="1"/>
          <p:nvPr/>
        </p:nvSpPr>
        <p:spPr>
          <a:xfrm>
            <a:off x="246422" y="5614299"/>
            <a:ext cx="117665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if  you want to add a  different sound.</a:t>
            </a:r>
            <a:endParaRPr/>
          </a:p>
        </p:txBody>
      </p:sp>
      <p:sp>
        <p:nvSpPr>
          <p:cNvPr id="701" name="Google Shape;701;p17"/>
          <p:cNvSpPr/>
          <p:nvPr/>
        </p:nvSpPr>
        <p:spPr>
          <a:xfrm>
            <a:off x="2350770" y="3306762"/>
            <a:ext cx="227329" cy="2333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13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2872576" y="3727501"/>
            <a:ext cx="15789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/>
          </a:p>
        </p:txBody>
      </p:sp>
      <p:cxnSp>
        <p:nvCxnSpPr>
          <p:cNvPr id="703" name="Google Shape;703;p17"/>
          <p:cNvCxnSpPr/>
          <p:nvPr/>
        </p:nvCxnSpPr>
        <p:spPr>
          <a:xfrm>
            <a:off x="2683768" y="3798939"/>
            <a:ext cx="16409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17"/>
          <p:cNvSpPr/>
          <p:nvPr/>
        </p:nvSpPr>
        <p:spPr>
          <a:xfrm>
            <a:off x="2079801" y="5341365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7"/>
          <p:cNvSpPr/>
          <p:nvPr/>
        </p:nvSpPr>
        <p:spPr>
          <a:xfrm>
            <a:off x="2079801" y="534136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4019" y="5379313"/>
            <a:ext cx="640741" cy="2057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4028" y="5379303"/>
            <a:ext cx="640728" cy="2057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9"/>
                </a:lnTo>
                <a:lnTo>
                  <a:pt x="21388" y="5972"/>
                </a:lnTo>
                <a:lnTo>
                  <a:pt x="20809" y="2889"/>
                </a:lnTo>
                <a:lnTo>
                  <a:pt x="19950" y="797"/>
                </a:lnTo>
                <a:lnTo>
                  <a:pt x="18897" y="0"/>
                </a:lnTo>
                <a:lnTo>
                  <a:pt x="2305" y="11"/>
                </a:lnTo>
                <a:lnTo>
                  <a:pt x="1394" y="1140"/>
                </a:lnTo>
                <a:lnTo>
                  <a:pt x="663" y="3271"/>
                </a:lnTo>
                <a:lnTo>
                  <a:pt x="177" y="6175"/>
                </a:lnTo>
                <a:lnTo>
                  <a:pt x="0" y="9623"/>
                </a:lnTo>
                <a:lnTo>
                  <a:pt x="0" y="9662"/>
                </a:lnTo>
                <a:lnTo>
                  <a:pt x="1" y="9699"/>
                </a:lnTo>
                <a:lnTo>
                  <a:pt x="1" y="9739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 txBox="1"/>
          <p:nvPr/>
        </p:nvSpPr>
        <p:spPr>
          <a:xfrm>
            <a:off x="666165" y="3378608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711" name="Google Shape;711;p17"/>
          <p:cNvSpPr/>
          <p:nvPr/>
        </p:nvSpPr>
        <p:spPr>
          <a:xfrm>
            <a:off x="603331" y="3038014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 txBox="1"/>
          <p:nvPr/>
        </p:nvSpPr>
        <p:spPr>
          <a:xfrm>
            <a:off x="3321598" y="5617209"/>
            <a:ext cx="95631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9684" marR="5080" lvl="0" indent="-7619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 when you want to  add more blocks.</a:t>
            </a:r>
            <a:endParaRPr/>
          </a:p>
        </p:txBody>
      </p:sp>
      <p:sp>
        <p:nvSpPr>
          <p:cNvPr id="713" name="Google Shape;713;p17"/>
          <p:cNvSpPr/>
          <p:nvPr/>
        </p:nvSpPr>
        <p:spPr>
          <a:xfrm>
            <a:off x="3519513" y="5379834"/>
            <a:ext cx="560147" cy="2052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3519508" y="5379837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17"/>
          <p:cNvCxnSpPr/>
          <p:nvPr/>
        </p:nvCxnSpPr>
        <p:spPr>
          <a:xfrm>
            <a:off x="3119436" y="5331521"/>
            <a:ext cx="1" cy="8255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17"/>
          <p:cNvCxnSpPr/>
          <p:nvPr/>
        </p:nvCxnSpPr>
        <p:spPr>
          <a:xfrm>
            <a:off x="1652270" y="1860550"/>
            <a:ext cx="26162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8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727" name="Google Shape;727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0" name="Google Shape;730;p18"/>
          <p:cNvSpPr txBox="1"/>
          <p:nvPr/>
        </p:nvSpPr>
        <p:spPr>
          <a:xfrm>
            <a:off x="1388441" y="1182114"/>
            <a:ext cx="179705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2870" marR="5080" lvl="0" indent="-9080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 catch the falling sprite.</a:t>
            </a:r>
            <a:endParaRPr/>
          </a:p>
        </p:txBody>
      </p:sp>
      <p:sp>
        <p:nvSpPr>
          <p:cNvPr id="731" name="Google Shape;731;p18"/>
          <p:cNvSpPr txBox="1">
            <a:spLocks noGrp="1"/>
          </p:cNvSpPr>
          <p:nvPr>
            <p:ph type="title"/>
          </p:nvPr>
        </p:nvSpPr>
        <p:spPr>
          <a:xfrm>
            <a:off x="1188721" y="433114"/>
            <a:ext cx="21945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Keep Score</a:t>
            </a:r>
            <a:endParaRPr/>
          </a:p>
        </p:txBody>
      </p:sp>
      <p:sp>
        <p:nvSpPr>
          <p:cNvPr id="732" name="Google Shape;732;p18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179276" y="1881770"/>
            <a:ext cx="608997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1179276" y="18817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37" name="Google Shape;737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41" name="Google Shape;741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18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45" name="Google Shape;745;p18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" name="Google Shape;748;p18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8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1179276" y="3773740"/>
            <a:ext cx="608997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1179276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58" name="Google Shape;758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62" name="Google Shape;762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66" name="Google Shape;766;p19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9"/>
          <p:cNvSpPr/>
          <p:nvPr/>
        </p:nvSpPr>
        <p:spPr>
          <a:xfrm>
            <a:off x="0" y="927100"/>
            <a:ext cx="4572000" cy="142544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0" y="2352548"/>
            <a:ext cx="4572000" cy="294462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233984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5297170"/>
            <a:ext cx="4572000" cy="11036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528447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 txBox="1"/>
          <p:nvPr/>
        </p:nvSpPr>
        <p:spPr>
          <a:xfrm>
            <a:off x="3140648" y="3391534"/>
            <a:ext cx="11741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 the score.</a:t>
            </a:r>
            <a:endParaRPr/>
          </a:p>
        </p:txBody>
      </p:sp>
      <p:sp>
        <p:nvSpPr>
          <p:cNvPr id="776" name="Google Shape;776;p19"/>
          <p:cNvSpPr txBox="1"/>
          <p:nvPr/>
        </p:nvSpPr>
        <p:spPr>
          <a:xfrm>
            <a:off x="3140649" y="4183677"/>
            <a:ext cx="9975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 increase the score.</a:t>
            </a:r>
            <a:endParaRPr/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215900" y="272218"/>
            <a:ext cx="400320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Keep Score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728094" y="3068708"/>
            <a:ext cx="1420590" cy="2020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80" name="Google Shape;780;p19"/>
          <p:cNvSpPr txBox="1"/>
          <p:nvPr/>
        </p:nvSpPr>
        <p:spPr>
          <a:xfrm>
            <a:off x="1414849" y="2372430"/>
            <a:ext cx="17430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two new blocks to your code:</a:t>
            </a:r>
            <a:endParaRPr/>
          </a:p>
        </p:txBody>
      </p:sp>
      <p:sp>
        <p:nvSpPr>
          <p:cNvPr id="781" name="Google Shape;781;p19"/>
          <p:cNvSpPr txBox="1"/>
          <p:nvPr/>
        </p:nvSpPr>
        <p:spPr>
          <a:xfrm>
            <a:off x="3382771" y="1404769"/>
            <a:ext cx="980440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 click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782" name="Google Shape;782;p19"/>
          <p:cNvSpPr txBox="1"/>
          <p:nvPr/>
        </p:nvSpPr>
        <p:spPr>
          <a:xfrm>
            <a:off x="247976" y="142000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783" name="Google Shape;783;p19"/>
          <p:cNvSpPr txBox="1"/>
          <p:nvPr/>
        </p:nvSpPr>
        <p:spPr>
          <a:xfrm>
            <a:off x="1591865" y="1420008"/>
            <a:ext cx="6261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	</a:t>
            </a:r>
            <a:endParaRPr/>
          </a:p>
        </p:txBody>
      </p:sp>
      <p:sp>
        <p:nvSpPr>
          <p:cNvPr id="784" name="Google Shape;784;p19"/>
          <p:cNvSpPr txBox="1"/>
          <p:nvPr/>
        </p:nvSpPr>
        <p:spPr>
          <a:xfrm>
            <a:off x="247976" y="170494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 Variable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/>
          </a:p>
        </p:txBody>
      </p:sp>
      <p:sp>
        <p:nvSpPr>
          <p:cNvPr id="785" name="Google Shape;785;p19"/>
          <p:cNvSpPr/>
          <p:nvPr/>
        </p:nvSpPr>
        <p:spPr>
          <a:xfrm>
            <a:off x="2574925" y="1414162"/>
            <a:ext cx="710260" cy="717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2574925" y="1414162"/>
            <a:ext cx="710262" cy="7173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07" y="0"/>
                </a:moveTo>
                <a:lnTo>
                  <a:pt x="1819" y="116"/>
                </a:lnTo>
                <a:lnTo>
                  <a:pt x="965" y="525"/>
                </a:lnTo>
                <a:lnTo>
                  <a:pt x="281" y="1317"/>
                </a:lnTo>
                <a:lnTo>
                  <a:pt x="0" y="2581"/>
                </a:lnTo>
                <a:lnTo>
                  <a:pt x="0" y="19019"/>
                </a:lnTo>
                <a:lnTo>
                  <a:pt x="117" y="19799"/>
                </a:lnTo>
                <a:lnTo>
                  <a:pt x="530" y="20644"/>
                </a:lnTo>
                <a:lnTo>
                  <a:pt x="1330" y="21322"/>
                </a:lnTo>
                <a:lnTo>
                  <a:pt x="2607" y="21600"/>
                </a:lnTo>
                <a:lnTo>
                  <a:pt x="18993" y="21600"/>
                </a:lnTo>
                <a:lnTo>
                  <a:pt x="19781" y="21484"/>
                </a:lnTo>
                <a:lnTo>
                  <a:pt x="20635" y="21075"/>
                </a:lnTo>
                <a:lnTo>
                  <a:pt x="21319" y="20284"/>
                </a:lnTo>
                <a:lnTo>
                  <a:pt x="21600" y="19019"/>
                </a:lnTo>
                <a:lnTo>
                  <a:pt x="21600" y="2581"/>
                </a:lnTo>
                <a:lnTo>
                  <a:pt x="21483" y="1801"/>
                </a:lnTo>
                <a:lnTo>
                  <a:pt x="21070" y="956"/>
                </a:lnTo>
                <a:lnTo>
                  <a:pt x="20270" y="278"/>
                </a:lnTo>
                <a:lnTo>
                  <a:pt x="18993" y="0"/>
                </a:lnTo>
                <a:lnTo>
                  <a:pt x="260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7" name="Google Shape;787;p19"/>
          <p:cNvCxnSpPr/>
          <p:nvPr/>
        </p:nvCxnSpPr>
        <p:spPr>
          <a:xfrm>
            <a:off x="2851467" y="1646833"/>
            <a:ext cx="1" cy="68136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8" name="Google Shape;788;p19"/>
          <p:cNvGrpSpPr/>
          <p:nvPr/>
        </p:nvGrpSpPr>
        <p:grpSpPr>
          <a:xfrm>
            <a:off x="3195717" y="2032828"/>
            <a:ext cx="47068" cy="61063"/>
            <a:chOff x="0" y="0"/>
            <a:chExt cx="47067" cy="61062"/>
          </a:xfrm>
        </p:grpSpPr>
        <p:sp>
          <p:nvSpPr>
            <p:cNvPr id="789" name="Google Shape;789;p19"/>
            <p:cNvSpPr/>
            <p:nvPr/>
          </p:nvSpPr>
          <p:spPr>
            <a:xfrm>
              <a:off x="0" y="0"/>
              <a:ext cx="47067" cy="59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8" y="0"/>
                  </a:moveTo>
                  <a:lnTo>
                    <a:pt x="2827" y="37"/>
                  </a:lnTo>
                  <a:lnTo>
                    <a:pt x="542" y="1490"/>
                  </a:lnTo>
                  <a:lnTo>
                    <a:pt x="0" y="2711"/>
                  </a:lnTo>
                  <a:lnTo>
                    <a:pt x="3945" y="20119"/>
                  </a:lnTo>
                  <a:lnTo>
                    <a:pt x="4936" y="21043"/>
                  </a:lnTo>
                  <a:lnTo>
                    <a:pt x="7594" y="21600"/>
                  </a:lnTo>
                  <a:lnTo>
                    <a:pt x="8940" y="21163"/>
                  </a:lnTo>
                  <a:lnTo>
                    <a:pt x="10852" y="18921"/>
                  </a:lnTo>
                  <a:lnTo>
                    <a:pt x="19829" y="18921"/>
                  </a:lnTo>
                  <a:lnTo>
                    <a:pt x="19980" y="18145"/>
                  </a:lnTo>
                  <a:lnTo>
                    <a:pt x="17380" y="14784"/>
                  </a:lnTo>
                  <a:lnTo>
                    <a:pt x="19064" y="14296"/>
                  </a:lnTo>
                  <a:lnTo>
                    <a:pt x="20359" y="13920"/>
                  </a:lnTo>
                  <a:lnTo>
                    <a:pt x="21268" y="12926"/>
                  </a:lnTo>
                  <a:lnTo>
                    <a:pt x="21600" y="10470"/>
                  </a:lnTo>
                  <a:lnTo>
                    <a:pt x="20982" y="9309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23647" y="48361"/>
              <a:ext cx="195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3632" y="19516"/>
                  </a:lnTo>
                  <a:lnTo>
                    <a:pt x="17291" y="21600"/>
                  </a:lnTo>
                  <a:lnTo>
                    <a:pt x="21050" y="1177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19"/>
          <p:cNvGrpSpPr/>
          <p:nvPr/>
        </p:nvGrpSpPr>
        <p:grpSpPr>
          <a:xfrm>
            <a:off x="3193689" y="2030769"/>
            <a:ext cx="51055" cy="68067"/>
            <a:chOff x="0" y="0"/>
            <a:chExt cx="51053" cy="68066"/>
          </a:xfrm>
        </p:grpSpPr>
        <p:sp>
          <p:nvSpPr>
            <p:cNvPr id="792" name="Google Shape;792;p19"/>
            <p:cNvSpPr/>
            <p:nvPr/>
          </p:nvSpPr>
          <p:spPr>
            <a:xfrm>
              <a:off x="25525" y="55365"/>
              <a:ext cx="193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6" y="12916"/>
                  </a:lnTo>
                  <a:lnTo>
                    <a:pt x="5087" y="19007"/>
                  </a:lnTo>
                  <a:lnTo>
                    <a:pt x="8771" y="21374"/>
                  </a:lnTo>
                  <a:lnTo>
                    <a:pt x="9437" y="21600"/>
                  </a:lnTo>
                  <a:lnTo>
                    <a:pt x="12441" y="21600"/>
                  </a:lnTo>
                  <a:lnTo>
                    <a:pt x="14708" y="19007"/>
                  </a:lnTo>
                  <a:lnTo>
                    <a:pt x="21155" y="254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0" y="0"/>
              <a:ext cx="45459" cy="633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0" y="0"/>
                  </a:moveTo>
                  <a:lnTo>
                    <a:pt x="3989" y="47"/>
                  </a:lnTo>
                  <a:lnTo>
                    <a:pt x="760" y="1897"/>
                  </a:lnTo>
                  <a:lnTo>
                    <a:pt x="0" y="3452"/>
                  </a:lnTo>
                  <a:lnTo>
                    <a:pt x="4091" y="19733"/>
                  </a:lnTo>
                  <a:lnTo>
                    <a:pt x="5497" y="20911"/>
                  </a:lnTo>
                  <a:lnTo>
                    <a:pt x="9142" y="21600"/>
                  </a:lnTo>
                  <a:lnTo>
                    <a:pt x="10941" y="21124"/>
                  </a:lnTo>
                  <a:lnTo>
                    <a:pt x="12129" y="20019"/>
                  </a:lnTo>
                  <a:lnTo>
                    <a:pt x="21329" y="20019"/>
                  </a:lnTo>
                  <a:lnTo>
                    <a:pt x="21600" y="19673"/>
                  </a:lnTo>
                  <a:lnTo>
                    <a:pt x="16583" y="19673"/>
                  </a:lnTo>
                  <a:lnTo>
                    <a:pt x="15611" y="19530"/>
                  </a:lnTo>
                  <a:lnTo>
                    <a:pt x="15183" y="19309"/>
                  </a:lnTo>
                  <a:lnTo>
                    <a:pt x="14930" y="19014"/>
                  </a:lnTo>
                  <a:lnTo>
                    <a:pt x="8780" y="19014"/>
                  </a:lnTo>
                  <a:lnTo>
                    <a:pt x="7326" y="18737"/>
                  </a:lnTo>
                  <a:lnTo>
                    <a:pt x="6795" y="18295"/>
                  </a:lnTo>
                  <a:lnTo>
                    <a:pt x="3186" y="3924"/>
                  </a:lnTo>
                  <a:lnTo>
                    <a:pt x="3470" y="3339"/>
                  </a:lnTo>
                  <a:lnTo>
                    <a:pt x="4725" y="2620"/>
                  </a:lnTo>
                  <a:lnTo>
                    <a:pt x="5485" y="2603"/>
                  </a:lnTo>
                  <a:lnTo>
                    <a:pt x="11223" y="2603"/>
                  </a:lnTo>
                  <a:lnTo>
                    <a:pt x="60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11543" y="7632"/>
              <a:ext cx="39510" cy="50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02" y="0"/>
                  </a:moveTo>
                  <a:lnTo>
                    <a:pt x="0" y="0"/>
                  </a:lnTo>
                  <a:lnTo>
                    <a:pt x="17622" y="9729"/>
                  </a:lnTo>
                  <a:lnTo>
                    <a:pt x="17997" y="10430"/>
                  </a:lnTo>
                  <a:lnTo>
                    <a:pt x="17788" y="11970"/>
                  </a:lnTo>
                  <a:lnTo>
                    <a:pt x="17240" y="12562"/>
                  </a:lnTo>
                  <a:lnTo>
                    <a:pt x="12290" y="13987"/>
                  </a:lnTo>
                  <a:lnTo>
                    <a:pt x="15664" y="18306"/>
                  </a:lnTo>
                  <a:lnTo>
                    <a:pt x="12768" y="21600"/>
                  </a:lnTo>
                  <a:lnTo>
                    <a:pt x="18541" y="21600"/>
                  </a:lnTo>
                  <a:lnTo>
                    <a:pt x="18830" y="21194"/>
                  </a:lnTo>
                  <a:lnTo>
                    <a:pt x="19298" y="18816"/>
                  </a:lnTo>
                  <a:lnTo>
                    <a:pt x="19292" y="18306"/>
                  </a:lnTo>
                  <a:lnTo>
                    <a:pt x="19024" y="17204"/>
                  </a:lnTo>
                  <a:lnTo>
                    <a:pt x="17809" y="15648"/>
                  </a:lnTo>
                  <a:lnTo>
                    <a:pt x="19732" y="14979"/>
                  </a:lnTo>
                  <a:lnTo>
                    <a:pt x="21072" y="13444"/>
                  </a:lnTo>
                  <a:lnTo>
                    <a:pt x="21600" y="9608"/>
                  </a:lnTo>
                  <a:lnTo>
                    <a:pt x="20594" y="7728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8477" y="44824"/>
              <a:ext cx="1294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6" y="0"/>
                  </a:moveTo>
                  <a:lnTo>
                    <a:pt x="2480" y="201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96" name="Google Shape;796;p19"/>
          <p:cNvCxnSpPr/>
          <p:nvPr/>
        </p:nvCxnSpPr>
        <p:spPr>
          <a:xfrm>
            <a:off x="2663188" y="1682875"/>
            <a:ext cx="138685" cy="1"/>
          </a:xfrm>
          <a:prstGeom prst="straightConnector1">
            <a:avLst/>
          </a:prstGeom>
          <a:noFill/>
          <a:ln w="58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p19"/>
          <p:cNvSpPr txBox="1"/>
          <p:nvPr/>
        </p:nvSpPr>
        <p:spPr>
          <a:xfrm>
            <a:off x="2654543" y="1628075"/>
            <a:ext cx="17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>
            <a:off x="1296676" y="1413333"/>
            <a:ext cx="1128980" cy="7190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1296676" y="1413333"/>
            <a:ext cx="1128980" cy="7190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0" y="0"/>
                </a:moveTo>
                <a:lnTo>
                  <a:pt x="1144" y="116"/>
                </a:lnTo>
                <a:lnTo>
                  <a:pt x="607" y="524"/>
                </a:lnTo>
                <a:lnTo>
                  <a:pt x="176" y="1314"/>
                </a:lnTo>
                <a:lnTo>
                  <a:pt x="0" y="2575"/>
                </a:lnTo>
                <a:lnTo>
                  <a:pt x="0" y="19025"/>
                </a:lnTo>
                <a:lnTo>
                  <a:pt x="74" y="19803"/>
                </a:lnTo>
                <a:lnTo>
                  <a:pt x="334" y="20646"/>
                </a:lnTo>
                <a:lnTo>
                  <a:pt x="837" y="21323"/>
                </a:lnTo>
                <a:lnTo>
                  <a:pt x="1640" y="21600"/>
                </a:lnTo>
                <a:lnTo>
                  <a:pt x="19960" y="21600"/>
                </a:lnTo>
                <a:lnTo>
                  <a:pt x="20456" y="21484"/>
                </a:lnTo>
                <a:lnTo>
                  <a:pt x="20993" y="21076"/>
                </a:lnTo>
                <a:lnTo>
                  <a:pt x="21424" y="20286"/>
                </a:lnTo>
                <a:lnTo>
                  <a:pt x="21600" y="19025"/>
                </a:lnTo>
                <a:lnTo>
                  <a:pt x="21600" y="2575"/>
                </a:lnTo>
                <a:lnTo>
                  <a:pt x="21526" y="1797"/>
                </a:lnTo>
                <a:lnTo>
                  <a:pt x="21266" y="954"/>
                </a:lnTo>
                <a:lnTo>
                  <a:pt x="20763" y="277"/>
                </a:lnTo>
                <a:lnTo>
                  <a:pt x="19960" y="0"/>
                </a:lnTo>
                <a:lnTo>
                  <a:pt x="16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19"/>
          <p:cNvCxnSpPr/>
          <p:nvPr/>
        </p:nvCxnSpPr>
        <p:spPr>
          <a:xfrm flipH="1">
            <a:off x="1191991" y="1497792"/>
            <a:ext cx="1998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1" name="Google Shape;801;p19"/>
          <p:cNvSpPr/>
          <p:nvPr/>
        </p:nvSpPr>
        <p:spPr>
          <a:xfrm>
            <a:off x="788014" y="3184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/>
          <p:nvPr/>
        </p:nvSpPr>
        <p:spPr>
          <a:xfrm>
            <a:off x="788014" y="3184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9"/>
          <p:cNvSpPr txBox="1"/>
          <p:nvPr/>
        </p:nvSpPr>
        <p:spPr>
          <a:xfrm>
            <a:off x="936421" y="3559583"/>
            <a:ext cx="1885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804" name="Google Shape;804;p19"/>
          <p:cNvSpPr/>
          <p:nvPr/>
        </p:nvSpPr>
        <p:spPr>
          <a:xfrm>
            <a:off x="857331" y="3203117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415289" y="3771786"/>
            <a:ext cx="10134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 the drop-down  menu.</a:t>
            </a:r>
            <a:endParaRPr/>
          </a:p>
        </p:txBody>
      </p:sp>
      <p:sp>
        <p:nvSpPr>
          <p:cNvPr id="806" name="Google Shape;806;p19"/>
          <p:cNvSpPr/>
          <p:nvPr/>
        </p:nvSpPr>
        <p:spPr>
          <a:xfrm>
            <a:off x="1689099" y="3485832"/>
            <a:ext cx="68582" cy="802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7" name="Google Shape;807;p19"/>
          <p:cNvCxnSpPr/>
          <p:nvPr/>
        </p:nvCxnSpPr>
        <p:spPr>
          <a:xfrm>
            <a:off x="1501138" y="3886987"/>
            <a:ext cx="18288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8" name="Google Shape;808;p19"/>
          <p:cNvCxnSpPr/>
          <p:nvPr/>
        </p:nvCxnSpPr>
        <p:spPr>
          <a:xfrm>
            <a:off x="2642870" y="3486150"/>
            <a:ext cx="4826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19"/>
          <p:cNvCxnSpPr/>
          <p:nvPr/>
        </p:nvCxnSpPr>
        <p:spPr>
          <a:xfrm>
            <a:off x="2886710" y="4288792"/>
            <a:ext cx="2159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p19"/>
          <p:cNvSpPr/>
          <p:nvPr/>
        </p:nvSpPr>
        <p:spPr>
          <a:xfrm>
            <a:off x="1191990" y="1539877"/>
            <a:ext cx="424968" cy="270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2161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2162848" y="151512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9"/>
          <p:cNvSpPr txBox="1"/>
          <p:nvPr/>
        </p:nvSpPr>
        <p:spPr>
          <a:xfrm>
            <a:off x="1464310" y="5408124"/>
            <a:ext cx="1809115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487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catch apples to score points!</a:t>
            </a:r>
            <a:endParaRPr/>
          </a:p>
        </p:txBody>
      </p:sp>
      <p:sp>
        <p:nvSpPr>
          <p:cNvPr id="813" name="Google Shape;813;p19"/>
          <p:cNvSpPr/>
          <p:nvPr/>
        </p:nvSpPr>
        <p:spPr>
          <a:xfrm>
            <a:off x="788014" y="5718754"/>
            <a:ext cx="568707" cy="3612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9"/>
          <p:cNvSpPr/>
          <p:nvPr/>
        </p:nvSpPr>
        <p:spPr>
          <a:xfrm>
            <a:off x="788014" y="5718754"/>
            <a:ext cx="568707" cy="3612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56" y="0"/>
                </a:moveTo>
                <a:lnTo>
                  <a:pt x="2272" y="231"/>
                </a:lnTo>
                <a:lnTo>
                  <a:pt x="1206" y="1043"/>
                </a:lnTo>
                <a:lnTo>
                  <a:pt x="350" y="2615"/>
                </a:lnTo>
                <a:lnTo>
                  <a:pt x="0" y="5126"/>
                </a:lnTo>
                <a:lnTo>
                  <a:pt x="0" y="16474"/>
                </a:lnTo>
                <a:lnTo>
                  <a:pt x="147" y="18023"/>
                </a:lnTo>
                <a:lnTo>
                  <a:pt x="662" y="19702"/>
                </a:lnTo>
                <a:lnTo>
                  <a:pt x="1661" y="21048"/>
                </a:lnTo>
                <a:lnTo>
                  <a:pt x="3256" y="21600"/>
                </a:lnTo>
                <a:lnTo>
                  <a:pt x="18344" y="21600"/>
                </a:lnTo>
                <a:lnTo>
                  <a:pt x="19328" y="21369"/>
                </a:lnTo>
                <a:lnTo>
                  <a:pt x="20394" y="20557"/>
                </a:lnTo>
                <a:lnTo>
                  <a:pt x="21250" y="18985"/>
                </a:lnTo>
                <a:lnTo>
                  <a:pt x="21600" y="16474"/>
                </a:lnTo>
                <a:lnTo>
                  <a:pt x="21600" y="5126"/>
                </a:lnTo>
                <a:lnTo>
                  <a:pt x="21453" y="3577"/>
                </a:lnTo>
                <a:lnTo>
                  <a:pt x="20938" y="1898"/>
                </a:lnTo>
                <a:lnTo>
                  <a:pt x="19939" y="552"/>
                </a:lnTo>
                <a:lnTo>
                  <a:pt x="18344" y="0"/>
                </a:lnTo>
                <a:lnTo>
                  <a:pt x="325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0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825" name="Google Shape;825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8" name="Google Shape;828;p20"/>
          <p:cNvSpPr txBox="1"/>
          <p:nvPr/>
        </p:nvSpPr>
        <p:spPr>
          <a:xfrm>
            <a:off x="1396962" y="1105914"/>
            <a:ext cx="177736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4732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extra points when  you catch a golden sprite.</a:t>
            </a:r>
            <a:endParaRPr/>
          </a:p>
        </p:txBody>
      </p:sp>
      <p:sp>
        <p:nvSpPr>
          <p:cNvPr id="829" name="Google Shape;829;p20"/>
          <p:cNvSpPr txBox="1">
            <a:spLocks noGrp="1"/>
          </p:cNvSpPr>
          <p:nvPr>
            <p:ph type="title"/>
          </p:nvPr>
        </p:nvSpPr>
        <p:spPr>
          <a:xfrm>
            <a:off x="996710" y="433114"/>
            <a:ext cx="257873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Bonus</a:t>
            </a:r>
            <a:r>
              <a:rPr lang="en-US"/>
              <a:t> Points</a:t>
            </a:r>
            <a:endParaRPr/>
          </a:p>
        </p:txBody>
      </p:sp>
      <p:sp>
        <p:nvSpPr>
          <p:cNvPr id="830" name="Google Shape;830;p20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0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0"/>
          <p:cNvSpPr/>
          <p:nvPr/>
        </p:nvSpPr>
        <p:spPr>
          <a:xfrm>
            <a:off x="1185772" y="1881884"/>
            <a:ext cx="608991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/>
          <p:nvPr/>
        </p:nvSpPr>
        <p:spPr>
          <a:xfrm>
            <a:off x="1185772" y="1881889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5" name="Google Shape;835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9" name="Google Shape;839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43" name="Google Shape;843;p2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" name="Google Shape;846;p20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0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0"/>
          <p:cNvSpPr/>
          <p:nvPr/>
        </p:nvSpPr>
        <p:spPr>
          <a:xfrm>
            <a:off x="1185772" y="3773740"/>
            <a:ext cx="608991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0"/>
          <p:cNvSpPr/>
          <p:nvPr/>
        </p:nvSpPr>
        <p:spPr>
          <a:xfrm>
            <a:off x="1185772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56" name="Google Shape;856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60" name="Google Shape;860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2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64" name="Google Shape;864;p2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21"/>
          <p:cNvSpPr/>
          <p:nvPr/>
        </p:nvSpPr>
        <p:spPr>
          <a:xfrm>
            <a:off x="0" y="927100"/>
            <a:ext cx="4572000" cy="20193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0" y="2946399"/>
            <a:ext cx="4572000" cy="271993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/>
          <p:nvPr/>
        </p:nvSpPr>
        <p:spPr>
          <a:xfrm>
            <a:off x="0" y="293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1"/>
          <p:cNvSpPr/>
          <p:nvPr/>
        </p:nvSpPr>
        <p:spPr>
          <a:xfrm>
            <a:off x="1258257" y="3611686"/>
            <a:ext cx="1356066" cy="19287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1"/>
          <p:cNvSpPr/>
          <p:nvPr/>
        </p:nvSpPr>
        <p:spPr>
          <a:xfrm>
            <a:off x="0" y="5666332"/>
            <a:ext cx="4572000" cy="73446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1"/>
          <p:cNvSpPr/>
          <p:nvPr/>
        </p:nvSpPr>
        <p:spPr>
          <a:xfrm>
            <a:off x="0" y="56536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/>
          <p:nvPr/>
        </p:nvSpPr>
        <p:spPr>
          <a:xfrm>
            <a:off x="337604" y="1674266"/>
            <a:ext cx="1507078" cy="920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1"/>
          <p:cNvSpPr/>
          <p:nvPr/>
        </p:nvSpPr>
        <p:spPr>
          <a:xfrm>
            <a:off x="337609" y="1674270"/>
            <a:ext cx="1507072" cy="9207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" y="0"/>
                </a:moveTo>
                <a:lnTo>
                  <a:pt x="461" y="28"/>
                </a:lnTo>
                <a:lnTo>
                  <a:pt x="137" y="223"/>
                </a:lnTo>
                <a:lnTo>
                  <a:pt x="17" y="754"/>
                </a:lnTo>
                <a:lnTo>
                  <a:pt x="0" y="1788"/>
                </a:lnTo>
                <a:lnTo>
                  <a:pt x="0" y="19812"/>
                </a:lnTo>
                <a:lnTo>
                  <a:pt x="17" y="20846"/>
                </a:lnTo>
                <a:lnTo>
                  <a:pt x="137" y="21377"/>
                </a:lnTo>
                <a:lnTo>
                  <a:pt x="461" y="21572"/>
                </a:lnTo>
                <a:lnTo>
                  <a:pt x="1092" y="21600"/>
                </a:lnTo>
                <a:lnTo>
                  <a:pt x="20508" y="21600"/>
                </a:lnTo>
                <a:lnTo>
                  <a:pt x="21139" y="21572"/>
                </a:lnTo>
                <a:lnTo>
                  <a:pt x="21463" y="21377"/>
                </a:lnTo>
                <a:lnTo>
                  <a:pt x="21583" y="20846"/>
                </a:lnTo>
                <a:lnTo>
                  <a:pt x="21600" y="19812"/>
                </a:lnTo>
                <a:lnTo>
                  <a:pt x="21600" y="1788"/>
                </a:lnTo>
                <a:lnTo>
                  <a:pt x="21583" y="754"/>
                </a:lnTo>
                <a:lnTo>
                  <a:pt x="21463" y="223"/>
                </a:lnTo>
                <a:lnTo>
                  <a:pt x="21139" y="28"/>
                </a:lnTo>
                <a:lnTo>
                  <a:pt x="20508" y="0"/>
                </a:lnTo>
                <a:lnTo>
                  <a:pt x="109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 txBox="1"/>
          <p:nvPr/>
        </p:nvSpPr>
        <p:spPr>
          <a:xfrm>
            <a:off x="2310970" y="2516821"/>
            <a:ext cx="18453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make  your bonus sprite look different.</a:t>
            </a:r>
            <a:endParaRPr/>
          </a:p>
        </p:txBody>
      </p:sp>
      <p:sp>
        <p:nvSpPr>
          <p:cNvPr id="877" name="Google Shape;877;p21"/>
          <p:cNvSpPr txBox="1"/>
          <p:nvPr/>
        </p:nvSpPr>
        <p:spPr>
          <a:xfrm>
            <a:off x="340358" y="1281867"/>
            <a:ext cx="159258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your sprite,</a:t>
            </a:r>
            <a:endParaRPr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(Mac: control-click).</a:t>
            </a:r>
            <a:endParaRPr/>
          </a:p>
        </p:txBody>
      </p:sp>
      <p:cxnSp>
        <p:nvCxnSpPr>
          <p:cNvPr id="878" name="Google Shape;878;p21"/>
          <p:cNvCxnSpPr/>
          <p:nvPr/>
        </p:nvCxnSpPr>
        <p:spPr>
          <a:xfrm flipH="1">
            <a:off x="2108199" y="1336674"/>
            <a:ext cx="1" cy="144938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21"/>
          <p:cNvSpPr txBox="1"/>
          <p:nvPr/>
        </p:nvSpPr>
        <p:spPr>
          <a:xfrm>
            <a:off x="2371088" y="4609774"/>
            <a:ext cx="1782447" cy="27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8279" marR="5080" lvl="0" indent="-196212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sng" strike="noStrike" cap="none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900" b="0" i="0" u="none" strike="noStrike" cap="none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points you get  for catching a bonus sprite.</a:t>
            </a:r>
            <a:endParaRPr/>
          </a:p>
        </p:txBody>
      </p:sp>
      <p:sp>
        <p:nvSpPr>
          <p:cNvPr id="880" name="Google Shape;880;p21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3014886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Bonus</a:t>
            </a:r>
            <a:r>
              <a:rPr lang="en-US" dirty="0"/>
              <a:t> Points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81" name="Google Shape;881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82" name="Google Shape;882;p21"/>
          <p:cNvSpPr txBox="1"/>
          <p:nvPr/>
        </p:nvSpPr>
        <p:spPr>
          <a:xfrm>
            <a:off x="1121081" y="5712924"/>
            <a:ext cx="2368551" cy="4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777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bonus sprite to increase your score!</a:t>
            </a:r>
            <a:endParaRPr/>
          </a:p>
        </p:txBody>
      </p:sp>
      <p:sp>
        <p:nvSpPr>
          <p:cNvPr id="883" name="Google Shape;883;p21"/>
          <p:cNvSpPr/>
          <p:nvPr/>
        </p:nvSpPr>
        <p:spPr>
          <a:xfrm>
            <a:off x="2343375" y="1696622"/>
            <a:ext cx="1170496" cy="798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2343375" y="1696622"/>
            <a:ext cx="1170497" cy="798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6" y="0"/>
                </a:moveTo>
                <a:lnTo>
                  <a:pt x="593" y="32"/>
                </a:lnTo>
                <a:lnTo>
                  <a:pt x="176" y="258"/>
                </a:lnTo>
                <a:lnTo>
                  <a:pt x="22" y="869"/>
                </a:lnTo>
                <a:lnTo>
                  <a:pt x="0" y="2061"/>
                </a:lnTo>
                <a:lnTo>
                  <a:pt x="0" y="19539"/>
                </a:lnTo>
                <a:lnTo>
                  <a:pt x="22" y="20731"/>
                </a:lnTo>
                <a:lnTo>
                  <a:pt x="176" y="21342"/>
                </a:lnTo>
                <a:lnTo>
                  <a:pt x="593" y="21568"/>
                </a:lnTo>
                <a:lnTo>
                  <a:pt x="1406" y="21600"/>
                </a:lnTo>
                <a:lnTo>
                  <a:pt x="20194" y="21600"/>
                </a:lnTo>
                <a:lnTo>
                  <a:pt x="21007" y="21568"/>
                </a:lnTo>
                <a:lnTo>
                  <a:pt x="21424" y="21342"/>
                </a:lnTo>
                <a:lnTo>
                  <a:pt x="21578" y="20731"/>
                </a:lnTo>
                <a:lnTo>
                  <a:pt x="21600" y="19539"/>
                </a:lnTo>
                <a:lnTo>
                  <a:pt x="21600" y="2061"/>
                </a:lnTo>
                <a:lnTo>
                  <a:pt x="21578" y="869"/>
                </a:lnTo>
                <a:lnTo>
                  <a:pt x="21424" y="258"/>
                </a:lnTo>
                <a:lnTo>
                  <a:pt x="21007" y="32"/>
                </a:lnTo>
                <a:lnTo>
                  <a:pt x="20194" y="0"/>
                </a:lnTo>
                <a:lnTo>
                  <a:pt x="1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1"/>
          <p:cNvSpPr/>
          <p:nvPr/>
        </p:nvSpPr>
        <p:spPr>
          <a:xfrm>
            <a:off x="3364688" y="1901973"/>
            <a:ext cx="137160" cy="114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1"/>
          <p:cNvSpPr txBox="1"/>
          <p:nvPr/>
        </p:nvSpPr>
        <p:spPr>
          <a:xfrm>
            <a:off x="3045460" y="1500308"/>
            <a:ext cx="12433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887" name="Google Shape;887;p21"/>
          <p:cNvSpPr/>
          <p:nvPr/>
        </p:nvSpPr>
        <p:spPr>
          <a:xfrm>
            <a:off x="2328913" y="1425041"/>
            <a:ext cx="674459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1"/>
          <p:cNvSpPr/>
          <p:nvPr/>
        </p:nvSpPr>
        <p:spPr>
          <a:xfrm>
            <a:off x="2328908" y="1425044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1"/>
          <p:cNvSpPr txBox="1"/>
          <p:nvPr/>
        </p:nvSpPr>
        <p:spPr>
          <a:xfrm>
            <a:off x="1434183" y="3060087"/>
            <a:ext cx="1716405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68389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890" name="Google Shape;890;p21"/>
          <p:cNvSpPr/>
          <p:nvPr/>
        </p:nvSpPr>
        <p:spPr>
          <a:xfrm>
            <a:off x="1476552" y="3347782"/>
            <a:ext cx="560159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21"/>
          <p:cNvSpPr/>
          <p:nvPr/>
        </p:nvSpPr>
        <p:spPr>
          <a:xfrm>
            <a:off x="1476546" y="3347799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1"/>
          <p:cNvSpPr txBox="1"/>
          <p:nvPr/>
        </p:nvSpPr>
        <p:spPr>
          <a:xfrm>
            <a:off x="644511" y="4089808"/>
            <a:ext cx="2641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Apple2</a:t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603274" y="3736516"/>
            <a:ext cx="346724" cy="3613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6" name="Google Shape;896;p21"/>
          <p:cNvCxnSpPr/>
          <p:nvPr/>
        </p:nvCxnSpPr>
        <p:spPr>
          <a:xfrm flipH="1">
            <a:off x="655319" y="1600200"/>
            <a:ext cx="1" cy="590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21"/>
          <p:cNvSpPr/>
          <p:nvPr/>
        </p:nvSpPr>
        <p:spPr>
          <a:xfrm>
            <a:off x="783569" y="2232192"/>
            <a:ext cx="107532" cy="1130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1"/>
          <p:cNvSpPr/>
          <p:nvPr/>
        </p:nvSpPr>
        <p:spPr>
          <a:xfrm>
            <a:off x="959065" y="2003106"/>
            <a:ext cx="749783" cy="54798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1"/>
          <p:cNvSpPr/>
          <p:nvPr/>
        </p:nvSpPr>
        <p:spPr>
          <a:xfrm>
            <a:off x="959068" y="2003106"/>
            <a:ext cx="749783" cy="5479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1"/>
          <p:cNvSpPr txBox="1"/>
          <p:nvPr/>
        </p:nvSpPr>
        <p:spPr>
          <a:xfrm>
            <a:off x="602542" y="2684461"/>
            <a:ext cx="951864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cxnSp>
        <p:nvCxnSpPr>
          <p:cNvPr id="901" name="Google Shape;901;p21"/>
          <p:cNvCxnSpPr/>
          <p:nvPr/>
        </p:nvCxnSpPr>
        <p:spPr>
          <a:xfrm flipH="1">
            <a:off x="1339849" y="2139950"/>
            <a:ext cx="1" cy="53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912" name="Google Shape;91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915" name="Google Shape;915;p22"/>
          <p:cNvSpPr txBox="1"/>
          <p:nvPr/>
        </p:nvSpPr>
        <p:spPr>
          <a:xfrm>
            <a:off x="1208917" y="1105914"/>
            <a:ext cx="215519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lvl="0" indent="-11493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 display a winning message!</a:t>
            </a:r>
            <a:endParaRPr dirty="0"/>
          </a:p>
        </p:txBody>
      </p:sp>
      <p:sp>
        <p:nvSpPr>
          <p:cNvPr id="916" name="Google Shape;916;p22"/>
          <p:cNvSpPr txBox="1">
            <a:spLocks noGrp="1"/>
          </p:cNvSpPr>
          <p:nvPr>
            <p:ph type="title"/>
          </p:nvPr>
        </p:nvSpPr>
        <p:spPr>
          <a:xfrm>
            <a:off x="641343" y="407714"/>
            <a:ext cx="33721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You Win!</a:t>
            </a:r>
            <a:endParaRPr dirty="0"/>
          </a:p>
        </p:txBody>
      </p:sp>
      <p:grpSp>
        <p:nvGrpSpPr>
          <p:cNvPr id="917" name="Google Shape;917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18" name="Google Shape;918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22" name="Google Shape;922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26" name="Google Shape;926;p2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22"/>
          <p:cNvSpPr/>
          <p:nvPr/>
        </p:nvSpPr>
        <p:spPr>
          <a:xfrm>
            <a:off x="768322" y="2519490"/>
            <a:ext cx="3035354" cy="2274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768323" y="2519489"/>
            <a:ext cx="3035351" cy="2274786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" name="Google Shape;936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37" name="Google Shape;937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41" name="Google Shape;941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2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45" name="Google Shape;945;p2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3"/>
          <p:cNvSpPr/>
          <p:nvPr/>
        </p:nvSpPr>
        <p:spPr>
          <a:xfrm>
            <a:off x="0" y="927100"/>
            <a:ext cx="4572000" cy="2171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23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2226125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You </a:t>
            </a:r>
            <a:r>
              <a:rPr lang="en-US" dirty="0"/>
              <a:t>Win!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51" name="Google Shape;951;p23"/>
          <p:cNvSpPr txBox="1"/>
          <p:nvPr/>
        </p:nvSpPr>
        <p:spPr>
          <a:xfrm>
            <a:off x="1678920" y="1035707"/>
            <a:ext cx="2246630" cy="62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53339" marR="5080" lvl="0" indent="811530" algn="l" rtl="0">
              <a:lnSpc>
                <a:spcPct val="111099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 message, like “You Win!”</a:t>
            </a:r>
            <a:endParaRPr/>
          </a:p>
        </p:txBody>
      </p:sp>
      <p:sp>
        <p:nvSpPr>
          <p:cNvPr id="952" name="Google Shape;952;p23"/>
          <p:cNvSpPr txBox="1"/>
          <p:nvPr/>
        </p:nvSpPr>
        <p:spPr>
          <a:xfrm>
            <a:off x="697701" y="2594142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64768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 to make a new sprite.</a:t>
            </a:r>
            <a:endParaRPr/>
          </a:p>
        </p:txBody>
      </p:sp>
      <p:sp>
        <p:nvSpPr>
          <p:cNvPr id="953" name="Google Shape;953;p23"/>
          <p:cNvSpPr/>
          <p:nvPr/>
        </p:nvSpPr>
        <p:spPr>
          <a:xfrm>
            <a:off x="2365881" y="1846871"/>
            <a:ext cx="1719454" cy="6458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3"/>
          <p:cNvSpPr/>
          <p:nvPr/>
        </p:nvSpPr>
        <p:spPr>
          <a:xfrm>
            <a:off x="2365880" y="1837946"/>
            <a:ext cx="1719454" cy="65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" y="0"/>
                </a:moveTo>
                <a:lnTo>
                  <a:pt x="404" y="39"/>
                </a:lnTo>
                <a:lnTo>
                  <a:pt x="120" y="314"/>
                </a:lnTo>
                <a:lnTo>
                  <a:pt x="15" y="1060"/>
                </a:lnTo>
                <a:lnTo>
                  <a:pt x="0" y="2514"/>
                </a:lnTo>
                <a:lnTo>
                  <a:pt x="0" y="19086"/>
                </a:lnTo>
                <a:lnTo>
                  <a:pt x="15" y="20540"/>
                </a:lnTo>
                <a:lnTo>
                  <a:pt x="120" y="21286"/>
                </a:lnTo>
                <a:lnTo>
                  <a:pt x="404" y="21561"/>
                </a:lnTo>
                <a:lnTo>
                  <a:pt x="957" y="21600"/>
                </a:lnTo>
                <a:lnTo>
                  <a:pt x="20643" y="21600"/>
                </a:lnTo>
                <a:lnTo>
                  <a:pt x="21196" y="21561"/>
                </a:lnTo>
                <a:lnTo>
                  <a:pt x="21480" y="21286"/>
                </a:lnTo>
                <a:lnTo>
                  <a:pt x="21585" y="20540"/>
                </a:lnTo>
                <a:lnTo>
                  <a:pt x="21600" y="19086"/>
                </a:lnTo>
                <a:lnTo>
                  <a:pt x="21600" y="2514"/>
                </a:lnTo>
                <a:lnTo>
                  <a:pt x="21585" y="1060"/>
                </a:lnTo>
                <a:lnTo>
                  <a:pt x="21480" y="314"/>
                </a:lnTo>
                <a:lnTo>
                  <a:pt x="21196" y="39"/>
                </a:lnTo>
                <a:lnTo>
                  <a:pt x="20643" y="0"/>
                </a:lnTo>
                <a:lnTo>
                  <a:pt x="9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3"/>
          <p:cNvSpPr/>
          <p:nvPr/>
        </p:nvSpPr>
        <p:spPr>
          <a:xfrm>
            <a:off x="634829" y="1374179"/>
            <a:ext cx="799658" cy="1189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3"/>
          <p:cNvSpPr/>
          <p:nvPr/>
        </p:nvSpPr>
        <p:spPr>
          <a:xfrm>
            <a:off x="0" y="3098799"/>
            <a:ext cx="4572000" cy="217680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3"/>
          <p:cNvSpPr/>
          <p:nvPr/>
        </p:nvSpPr>
        <p:spPr>
          <a:xfrm>
            <a:off x="0" y="3086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3"/>
          <p:cNvSpPr/>
          <p:nvPr/>
        </p:nvSpPr>
        <p:spPr>
          <a:xfrm>
            <a:off x="1378342" y="3835713"/>
            <a:ext cx="1205715" cy="1194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3"/>
          <p:cNvSpPr/>
          <p:nvPr/>
        </p:nvSpPr>
        <p:spPr>
          <a:xfrm>
            <a:off x="1501279" y="3516795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3"/>
          <p:cNvSpPr/>
          <p:nvPr/>
        </p:nvSpPr>
        <p:spPr>
          <a:xfrm>
            <a:off x="1501282" y="351679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3"/>
          <p:cNvSpPr txBox="1"/>
          <p:nvPr/>
        </p:nvSpPr>
        <p:spPr>
          <a:xfrm>
            <a:off x="1434183" y="3212487"/>
            <a:ext cx="1716405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7156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962" name="Google Shape;962;p23"/>
          <p:cNvSpPr txBox="1"/>
          <p:nvPr/>
        </p:nvSpPr>
        <p:spPr>
          <a:xfrm>
            <a:off x="2634865" y="4083684"/>
            <a:ext cx="142049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 the Variables category.</a:t>
            </a:r>
            <a:endParaRPr/>
          </a:p>
        </p:txBody>
      </p:sp>
      <p:sp>
        <p:nvSpPr>
          <p:cNvPr id="963" name="Google Shape;963;p23"/>
          <p:cNvSpPr/>
          <p:nvPr/>
        </p:nvSpPr>
        <p:spPr>
          <a:xfrm>
            <a:off x="2001520" y="4198134"/>
            <a:ext cx="622301" cy="1991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5525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3"/>
          <p:cNvSpPr/>
          <p:nvPr/>
        </p:nvSpPr>
        <p:spPr>
          <a:xfrm>
            <a:off x="534022" y="4051229"/>
            <a:ext cx="484061" cy="1777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3"/>
          <p:cNvSpPr txBox="1"/>
          <p:nvPr/>
        </p:nvSpPr>
        <p:spPr>
          <a:xfrm>
            <a:off x="565017" y="4273958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Win!</a:t>
            </a:r>
            <a:endParaRPr/>
          </a:p>
        </p:txBody>
      </p:sp>
      <p:sp>
        <p:nvSpPr>
          <p:cNvPr id="968" name="Google Shape;968;p23"/>
          <p:cNvSpPr txBox="1"/>
          <p:nvPr/>
        </p:nvSpPr>
        <p:spPr>
          <a:xfrm>
            <a:off x="2442024" y="2566533"/>
            <a:ext cx="15665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94334" marR="5080" lvl="0" indent="-3822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 size, and style.</a:t>
            </a:r>
            <a:endParaRPr/>
          </a:p>
        </p:txBody>
      </p:sp>
      <p:sp>
        <p:nvSpPr>
          <p:cNvPr id="969" name="Google Shape;969;p23"/>
          <p:cNvSpPr/>
          <p:nvPr/>
        </p:nvSpPr>
        <p:spPr>
          <a:xfrm>
            <a:off x="0" y="5275605"/>
            <a:ext cx="4572000" cy="11251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3"/>
          <p:cNvSpPr/>
          <p:nvPr/>
        </p:nvSpPr>
        <p:spPr>
          <a:xfrm>
            <a:off x="0" y="52629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3"/>
          <p:cNvSpPr txBox="1"/>
          <p:nvPr/>
        </p:nvSpPr>
        <p:spPr>
          <a:xfrm>
            <a:off x="1939662" y="5417206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cxnSp>
        <p:nvCxnSpPr>
          <p:cNvPr id="972" name="Google Shape;972;p23"/>
          <p:cNvCxnSpPr/>
          <p:nvPr/>
        </p:nvCxnSpPr>
        <p:spPr>
          <a:xfrm>
            <a:off x="2795271" y="5693114"/>
            <a:ext cx="1" cy="4606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23"/>
          <p:cNvSpPr txBox="1"/>
          <p:nvPr/>
        </p:nvSpPr>
        <p:spPr>
          <a:xfrm>
            <a:off x="2948067" y="5788659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 enough points to win!</a:t>
            </a:r>
            <a:endParaRPr/>
          </a:p>
        </p:txBody>
      </p:sp>
      <p:sp>
        <p:nvSpPr>
          <p:cNvPr id="974" name="Google Shape;974;p23"/>
          <p:cNvSpPr txBox="1"/>
          <p:nvPr/>
        </p:nvSpPr>
        <p:spPr>
          <a:xfrm>
            <a:off x="458079" y="5803899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975" name="Google Shape;975;p23"/>
          <p:cNvSpPr/>
          <p:nvPr/>
        </p:nvSpPr>
        <p:spPr>
          <a:xfrm>
            <a:off x="2131342" y="5757862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3"/>
          <p:cNvSpPr/>
          <p:nvPr/>
        </p:nvSpPr>
        <p:spPr>
          <a:xfrm>
            <a:off x="2131342" y="5757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23"/>
          <p:cNvCxnSpPr/>
          <p:nvPr/>
        </p:nvCxnSpPr>
        <p:spPr>
          <a:xfrm>
            <a:off x="1933213" y="5888037"/>
            <a:ext cx="2514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223" name="Google Shape;223;p9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9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226" name="Google Shape;226;p9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242" name="Google Shape;242;p9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9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249" name="Google Shape;249;p9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252" name="Google Shape;252;p9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9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255" name="Google Shape;255;p9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9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9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259" name="Google Shape;259;p9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265" name="Google Shape;265;p9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268" name="Google Shape;268;p9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291" name="Google Shape;291;p9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9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9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9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304" name="Google Shape;304;p9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9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307" name="Google Shape;307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310" name="Google Shape;310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314" name="Google Shape;314;p9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337" name="Google Shape;337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9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341" name="Google Shape;341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345" name="Google Shape;345;p9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49" name="Google Shape;349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53" name="Google Shape;353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 txBox="1">
            <a:spLocks noGrp="1"/>
          </p:cNvSpPr>
          <p:nvPr>
            <p:ph type="title"/>
          </p:nvPr>
        </p:nvSpPr>
        <p:spPr>
          <a:xfrm>
            <a:off x="497988" y="903015"/>
            <a:ext cx="356743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Catch Game Cards</a:t>
            </a:r>
            <a:endParaRPr/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1"/>
          </p:nvPr>
        </p:nvSpPr>
        <p:spPr>
          <a:xfrm>
            <a:off x="933229" y="1574799"/>
            <a:ext cx="2705541" cy="347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 the Top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Fall Down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Catcher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Catch It!</a:t>
            </a:r>
            <a:endParaRPr sz="1800" b="1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Score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Bonus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You Win!</a:t>
            </a:r>
            <a:endParaRPr dirty="0"/>
          </a:p>
        </p:txBody>
      </p:sp>
      <p:sp>
        <p:nvSpPr>
          <p:cNvPr id="361" name="Google Shape;36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63" name="Google Shape;363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374" name="Google Shape;374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7" name="Google Shape;377;p10"/>
          <p:cNvSpPr/>
          <p:nvPr/>
        </p:nvSpPr>
        <p:spPr>
          <a:xfrm>
            <a:off x="761999" y="2513659"/>
            <a:ext cx="3047989" cy="22878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762000" y="2513660"/>
            <a:ext cx="3048000" cy="2287880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1414561" y="1105914"/>
            <a:ext cx="174307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1914" marR="5080" lvl="0" indent="-698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from a random spot  at the top of the Stage.</a:t>
            </a:r>
            <a:endParaRPr/>
          </a:p>
        </p:txBody>
      </p:sp>
      <p:sp>
        <p:nvSpPr>
          <p:cNvPr id="380" name="Google Shape;380;p1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30845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</a:t>
            </a:r>
            <a:r>
              <a:rPr lang="en-US" dirty="0"/>
              <a:t>to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</a:t>
            </a:r>
            <a:r>
              <a:rPr lang="en-US" dirty="0"/>
              <a:t> Top</a:t>
            </a:r>
            <a:endParaRPr dirty="0"/>
          </a:p>
        </p:txBody>
      </p:sp>
      <p:grpSp>
        <p:nvGrpSpPr>
          <p:cNvPr id="381" name="Google Shape;381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390" name="Google Shape;390;p1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99" name="Google Shape;399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1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07" name="Google Shape;407;p1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0" y="927099"/>
            <a:ext cx="4572000" cy="138196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2309062"/>
            <a:ext cx="4572000" cy="148234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29636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720353" y="2698712"/>
            <a:ext cx="1131291" cy="8691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0" y="3791406"/>
            <a:ext cx="4572000" cy="94569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0" y="377870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0" y="4737100"/>
            <a:ext cx="4572000" cy="1663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0" y="472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 txBox="1">
            <a:spLocks noGrp="1"/>
          </p:cNvSpPr>
          <p:nvPr>
            <p:ph type="title"/>
          </p:nvPr>
        </p:nvSpPr>
        <p:spPr>
          <a:xfrm>
            <a:off x="215898" y="178913"/>
            <a:ext cx="4165015" cy="6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Go </a:t>
            </a:r>
            <a:r>
              <a:rPr lang="en-US" dirty="0"/>
              <a:t>to </a:t>
            </a:r>
            <a:r>
              <a:rPr lang="en-US" sz="2400" dirty="0"/>
              <a:t>the</a:t>
            </a:r>
            <a:r>
              <a:rPr lang="en-US" dirty="0"/>
              <a:t> Top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20" name="Google Shape;420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21" name="Google Shape;421;p11"/>
          <p:cNvSpPr txBox="1"/>
          <p:nvPr/>
        </p:nvSpPr>
        <p:spPr>
          <a:xfrm>
            <a:off x="1434183" y="2428245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422" name="Google Shape;422;p11"/>
          <p:cNvSpPr txBox="1"/>
          <p:nvPr/>
        </p:nvSpPr>
        <p:spPr>
          <a:xfrm>
            <a:off x="226327" y="1807450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6204" marR="5080" lvl="0" indent="-10413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 like Boardwalk.</a:t>
            </a:r>
            <a:endParaRPr/>
          </a:p>
        </p:txBody>
      </p:sp>
      <p:cxnSp>
        <p:nvCxnSpPr>
          <p:cNvPr id="423" name="Google Shape;423;p11"/>
          <p:cNvCxnSpPr/>
          <p:nvPr/>
        </p:nvCxnSpPr>
        <p:spPr>
          <a:xfrm>
            <a:off x="2425700" y="1297939"/>
            <a:ext cx="0" cy="82697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11"/>
          <p:cNvSpPr txBox="1"/>
          <p:nvPr/>
        </p:nvSpPr>
        <p:spPr>
          <a:xfrm>
            <a:off x="2588130" y="1799869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46685" marR="5080" lvl="0" indent="-13462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 like Apple.</a:t>
            </a:r>
            <a:endParaRPr/>
          </a:p>
        </p:txBody>
      </p:sp>
      <p:sp>
        <p:nvSpPr>
          <p:cNvPr id="425" name="Google Shape;425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3798899" y="1416963"/>
            <a:ext cx="361696" cy="2998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570029" y="1356956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570029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/>
          <p:nvPr/>
        </p:nvSpPr>
        <p:spPr>
          <a:xfrm>
            <a:off x="2806876" y="1356956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2806876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983663" y="3162707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920831" y="2822114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4" y="0"/>
                </a:moveTo>
                <a:lnTo>
                  <a:pt x="2306" y="0"/>
                </a:ln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06" y="0"/>
                </a:move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lnTo>
                  <a:pt x="23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1"/>
          <p:cNvSpPr txBox="1"/>
          <p:nvPr/>
        </p:nvSpPr>
        <p:spPr>
          <a:xfrm>
            <a:off x="3834803" y="1911978"/>
            <a:ext cx="2857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9" name="Google Shape;439;p11"/>
          <p:cNvSpPr/>
          <p:nvPr/>
        </p:nvSpPr>
        <p:spPr>
          <a:xfrm>
            <a:off x="3726357" y="1389328"/>
            <a:ext cx="503070" cy="41705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50" y="0"/>
                </a:moveTo>
                <a:lnTo>
                  <a:pt x="2250" y="0"/>
                </a:ln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1496441" y="1357908"/>
            <a:ext cx="731432" cy="533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50" y="0"/>
                </a:move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lnTo>
                  <a:pt x="22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604721" y="1911978"/>
            <a:ext cx="5041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/>
          </a:p>
        </p:txBody>
      </p:sp>
      <p:cxnSp>
        <p:nvCxnSpPr>
          <p:cNvPr id="444" name="Google Shape;444;p11"/>
          <p:cNvCxnSpPr/>
          <p:nvPr/>
        </p:nvCxnSpPr>
        <p:spPr>
          <a:xfrm>
            <a:off x="1723162" y="5800397"/>
            <a:ext cx="1125678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11"/>
          <p:cNvCxnSpPr/>
          <p:nvPr/>
        </p:nvCxnSpPr>
        <p:spPr>
          <a:xfrm rot="10800000" flipH="1">
            <a:off x="1723162" y="576851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11"/>
          <p:cNvCxnSpPr/>
          <p:nvPr/>
        </p:nvCxnSpPr>
        <p:spPr>
          <a:xfrm rot="10800000" flipH="1">
            <a:off x="2848837" y="576851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11"/>
          <p:cNvSpPr txBox="1"/>
          <p:nvPr/>
        </p:nvSpPr>
        <p:spPr>
          <a:xfrm>
            <a:off x="1020658" y="4843167"/>
            <a:ext cx="2531112" cy="6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210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180</a:t>
            </a:r>
            <a:endParaRPr/>
          </a:p>
        </p:txBody>
      </p:sp>
      <p:cxnSp>
        <p:nvCxnSpPr>
          <p:cNvPr id="448" name="Google Shape;448;p11"/>
          <p:cNvCxnSpPr/>
          <p:nvPr/>
        </p:nvCxnSpPr>
        <p:spPr>
          <a:xfrm>
            <a:off x="2286000" y="5505165"/>
            <a:ext cx="0" cy="604419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11"/>
          <p:cNvCxnSpPr/>
          <p:nvPr/>
        </p:nvCxnSpPr>
        <p:spPr>
          <a:xfrm>
            <a:off x="2254125" y="5505165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11"/>
          <p:cNvCxnSpPr/>
          <p:nvPr/>
        </p:nvCxnSpPr>
        <p:spPr>
          <a:xfrm>
            <a:off x="2254125" y="6109579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" name="Google Shape;451;p11"/>
          <p:cNvSpPr txBox="1"/>
          <p:nvPr/>
        </p:nvSpPr>
        <p:spPr>
          <a:xfrm>
            <a:off x="2319097" y="6019799"/>
            <a:ext cx="421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–180</a:t>
            </a:r>
            <a:endParaRPr/>
          </a:p>
        </p:txBody>
      </p:sp>
      <p:sp>
        <p:nvSpPr>
          <p:cNvPr id="452" name="Google Shape;452;p11"/>
          <p:cNvSpPr txBox="1"/>
          <p:nvPr/>
        </p:nvSpPr>
        <p:spPr>
          <a:xfrm>
            <a:off x="2812794" y="5806873"/>
            <a:ext cx="1587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</a:t>
            </a:r>
            <a:endParaRPr/>
          </a:p>
        </p:txBody>
      </p:sp>
      <p:sp>
        <p:nvSpPr>
          <p:cNvPr id="453" name="Google Shape;453;p11"/>
          <p:cNvSpPr txBox="1"/>
          <p:nvPr/>
        </p:nvSpPr>
        <p:spPr>
          <a:xfrm>
            <a:off x="1677547" y="5806873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–240</a:t>
            </a:r>
            <a:endParaRPr/>
          </a:p>
        </p:txBody>
      </p:sp>
      <p:cxnSp>
        <p:nvCxnSpPr>
          <p:cNvPr id="454" name="Google Shape;454;p11"/>
          <p:cNvCxnSpPr/>
          <p:nvPr/>
        </p:nvCxnSpPr>
        <p:spPr>
          <a:xfrm>
            <a:off x="2317750" y="3384550"/>
            <a:ext cx="5816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11"/>
          <p:cNvSpPr/>
          <p:nvPr/>
        </p:nvSpPr>
        <p:spPr>
          <a:xfrm>
            <a:off x="2832178" y="42592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2832178" y="42592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11"/>
          <p:cNvCxnSpPr/>
          <p:nvPr/>
        </p:nvCxnSpPr>
        <p:spPr>
          <a:xfrm>
            <a:off x="2634046" y="43894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2884F4-619B-344D-97FB-35115E73FF88}"/>
              </a:ext>
            </a:extLst>
          </p:cNvPr>
          <p:cNvSpPr txBox="1"/>
          <p:nvPr/>
        </p:nvSpPr>
        <p:spPr>
          <a:xfrm>
            <a:off x="2875349" y="3253338"/>
            <a:ext cx="14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180 to go to the top of the stage.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3B6C2B-8C39-504E-AEEF-D700A6E71548}"/>
              </a:ext>
            </a:extLst>
          </p:cNvPr>
          <p:cNvSpPr txBox="1"/>
          <p:nvPr/>
        </p:nvSpPr>
        <p:spPr>
          <a:xfrm>
            <a:off x="226327" y="4277967"/>
            <a:ext cx="2473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456944" y="1736051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456944" y="17360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74" name="Google Shape;474;p12"/>
          <p:cNvSpPr txBox="1"/>
          <p:nvPr/>
        </p:nvSpPr>
        <p:spPr>
          <a:xfrm>
            <a:off x="1351941" y="1265935"/>
            <a:ext cx="18669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sprite fall down.</a:t>
            </a:r>
            <a:endParaRPr/>
          </a:p>
        </p:txBody>
      </p:sp>
      <p:sp>
        <p:nvSpPr>
          <p:cNvPr id="475" name="Google Shape;475;p12"/>
          <p:cNvSpPr txBox="1">
            <a:spLocks noGrp="1"/>
          </p:cNvSpPr>
          <p:nvPr>
            <p:ph type="title"/>
          </p:nvPr>
        </p:nvSpPr>
        <p:spPr>
          <a:xfrm>
            <a:off x="1314436" y="344571"/>
            <a:ext cx="194373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Fall Down</a:t>
            </a:r>
            <a:endParaRPr/>
          </a:p>
        </p:txBody>
      </p:sp>
      <p:grpSp>
        <p:nvGrpSpPr>
          <p:cNvPr id="476" name="Google Shape;476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77" name="Google Shape;477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81" name="Google Shape;481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85" name="Google Shape;485;p1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12"/>
          <p:cNvSpPr/>
          <p:nvPr/>
        </p:nvSpPr>
        <p:spPr>
          <a:xfrm>
            <a:off x="1456944" y="3038588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456944" y="303858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456944" y="434111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456944" y="434111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98" name="Google Shape;498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02" name="Google Shape;502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1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06" name="Google Shape;506;p1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13"/>
          <p:cNvSpPr/>
          <p:nvPr/>
        </p:nvSpPr>
        <p:spPr>
          <a:xfrm>
            <a:off x="0" y="927099"/>
            <a:ext cx="4572000" cy="12065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2133612"/>
            <a:ext cx="4572000" cy="242110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0" y="2120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3"/>
          <p:cNvSpPr/>
          <p:nvPr/>
        </p:nvSpPr>
        <p:spPr>
          <a:xfrm>
            <a:off x="1759941" y="2736881"/>
            <a:ext cx="1407705" cy="1584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0" y="4554714"/>
            <a:ext cx="4572000" cy="86818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45420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5422900"/>
            <a:ext cx="4572000" cy="977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54102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3304540" y="3002209"/>
            <a:ext cx="94996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 to fall down.</a:t>
            </a:r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/>
          </p:nvPr>
        </p:nvSpPr>
        <p:spPr>
          <a:xfrm>
            <a:off x="215900" y="217775"/>
            <a:ext cx="167005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Fall Down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20" name="Google Shape;520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21" name="Google Shape;521;p13"/>
          <p:cNvSpPr txBox="1"/>
          <p:nvPr/>
        </p:nvSpPr>
        <p:spPr>
          <a:xfrm>
            <a:off x="1939662" y="4672986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522" name="Google Shape;522;p13"/>
          <p:cNvSpPr txBox="1"/>
          <p:nvPr/>
        </p:nvSpPr>
        <p:spPr>
          <a:xfrm>
            <a:off x="2105547" y="5539127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523" name="Google Shape;523;p13"/>
          <p:cNvSpPr txBox="1"/>
          <p:nvPr/>
        </p:nvSpPr>
        <p:spPr>
          <a:xfrm>
            <a:off x="3304540" y="3416903"/>
            <a:ext cx="121475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 if near the bot-  tom of the Stage.</a:t>
            </a:r>
            <a:endParaRPr/>
          </a:p>
        </p:txBody>
      </p:sp>
      <p:sp>
        <p:nvSpPr>
          <p:cNvPr id="524" name="Google Shape;524;p13"/>
          <p:cNvSpPr/>
          <p:nvPr/>
        </p:nvSpPr>
        <p:spPr>
          <a:xfrm>
            <a:off x="1926132" y="1315275"/>
            <a:ext cx="719735" cy="67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1926135" y="1315275"/>
            <a:ext cx="719723" cy="6772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7" y="0"/>
                </a:moveTo>
                <a:lnTo>
                  <a:pt x="965" y="38"/>
                </a:lnTo>
                <a:lnTo>
                  <a:pt x="286" y="304"/>
                </a:lnTo>
                <a:lnTo>
                  <a:pt x="36" y="1025"/>
                </a:lnTo>
                <a:lnTo>
                  <a:pt x="0" y="2430"/>
                </a:lnTo>
                <a:lnTo>
                  <a:pt x="0" y="19170"/>
                </a:lnTo>
                <a:lnTo>
                  <a:pt x="36" y="20575"/>
                </a:lnTo>
                <a:lnTo>
                  <a:pt x="286" y="21296"/>
                </a:lnTo>
                <a:lnTo>
                  <a:pt x="965" y="21562"/>
                </a:lnTo>
                <a:lnTo>
                  <a:pt x="2287" y="21600"/>
                </a:lnTo>
                <a:lnTo>
                  <a:pt x="19313" y="21600"/>
                </a:lnTo>
                <a:lnTo>
                  <a:pt x="20635" y="21562"/>
                </a:lnTo>
                <a:lnTo>
                  <a:pt x="21314" y="21296"/>
                </a:lnTo>
                <a:lnTo>
                  <a:pt x="21564" y="20575"/>
                </a:lnTo>
                <a:lnTo>
                  <a:pt x="21600" y="19170"/>
                </a:lnTo>
                <a:lnTo>
                  <a:pt x="21600" y="2430"/>
                </a:lnTo>
                <a:lnTo>
                  <a:pt x="21564" y="1025"/>
                </a:lnTo>
                <a:lnTo>
                  <a:pt x="21314" y="304"/>
                </a:lnTo>
                <a:lnTo>
                  <a:pt x="20635" y="38"/>
                </a:lnTo>
                <a:lnTo>
                  <a:pt x="19313" y="0"/>
                </a:lnTo>
                <a:lnTo>
                  <a:pt x="228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2413282" y="3116199"/>
            <a:ext cx="877661" cy="165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4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13"/>
          <p:cNvCxnSpPr/>
          <p:nvPr/>
        </p:nvCxnSpPr>
        <p:spPr>
          <a:xfrm>
            <a:off x="3135628" y="3528981"/>
            <a:ext cx="1508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13"/>
          <p:cNvSpPr txBox="1"/>
          <p:nvPr/>
        </p:nvSpPr>
        <p:spPr>
          <a:xfrm>
            <a:off x="3304540" y="3835025"/>
            <a:ext cx="9582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back to the top  of the Stage.</a:t>
            </a:r>
            <a:endParaRPr/>
          </a:p>
        </p:txBody>
      </p:sp>
      <p:sp>
        <p:nvSpPr>
          <p:cNvPr id="529" name="Google Shape;529;p13"/>
          <p:cNvSpPr txBox="1"/>
          <p:nvPr/>
        </p:nvSpPr>
        <p:spPr>
          <a:xfrm>
            <a:off x="1509797" y="5884841"/>
            <a:ext cx="2203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/>
          </a:p>
        </p:txBody>
      </p:sp>
      <p:sp>
        <p:nvSpPr>
          <p:cNvPr id="530" name="Google Shape;530;p13"/>
          <p:cNvSpPr/>
          <p:nvPr/>
        </p:nvSpPr>
        <p:spPr>
          <a:xfrm>
            <a:off x="1745795" y="5811163"/>
            <a:ext cx="838234" cy="3530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2599800" y="5884841"/>
            <a:ext cx="10648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move up or down.</a:t>
            </a:r>
            <a:endParaRPr/>
          </a:p>
        </p:txBody>
      </p:sp>
      <p:cxnSp>
        <p:nvCxnSpPr>
          <p:cNvPr id="532" name="Google Shape;532;p13"/>
          <p:cNvCxnSpPr/>
          <p:nvPr/>
        </p:nvCxnSpPr>
        <p:spPr>
          <a:xfrm>
            <a:off x="2395853" y="3939483"/>
            <a:ext cx="9001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 txBox="1"/>
          <p:nvPr/>
        </p:nvSpPr>
        <p:spPr>
          <a:xfrm>
            <a:off x="1175187" y="3188107"/>
            <a:ext cx="1422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Ap-</a:t>
            </a:r>
            <a:endParaRPr/>
          </a:p>
        </p:txBody>
      </p:sp>
      <p:sp>
        <p:nvSpPr>
          <p:cNvPr id="536" name="Google Shape;536;p13"/>
          <p:cNvSpPr/>
          <p:nvPr/>
        </p:nvSpPr>
        <p:spPr>
          <a:xfrm>
            <a:off x="1073231" y="2860217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2217915" y="170904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228600" y="3411220"/>
            <a:ext cx="1447801" cy="99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26"/>
                </a:lnTo>
                <a:lnTo>
                  <a:pt x="142" y="208"/>
                </a:lnTo>
                <a:lnTo>
                  <a:pt x="18" y="701"/>
                </a:lnTo>
                <a:lnTo>
                  <a:pt x="0" y="1662"/>
                </a:lnTo>
                <a:lnTo>
                  <a:pt x="0" y="19938"/>
                </a:lnTo>
                <a:lnTo>
                  <a:pt x="18" y="20899"/>
                </a:lnTo>
                <a:lnTo>
                  <a:pt x="142" y="21392"/>
                </a:lnTo>
                <a:lnTo>
                  <a:pt x="480" y="21574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4"/>
                </a:lnTo>
                <a:lnTo>
                  <a:pt x="21458" y="21392"/>
                </a:lnTo>
                <a:lnTo>
                  <a:pt x="21582" y="20899"/>
                </a:lnTo>
                <a:lnTo>
                  <a:pt x="21600" y="19938"/>
                </a:lnTo>
                <a:lnTo>
                  <a:pt x="21600" y="1662"/>
                </a:lnTo>
                <a:lnTo>
                  <a:pt x="21582" y="701"/>
                </a:lnTo>
                <a:lnTo>
                  <a:pt x="21458" y="208"/>
                </a:lnTo>
                <a:lnTo>
                  <a:pt x="21120" y="26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326370" y="3473417"/>
            <a:ext cx="780053" cy="3754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 txBox="1"/>
          <p:nvPr/>
        </p:nvSpPr>
        <p:spPr>
          <a:xfrm>
            <a:off x="300969" y="3860425"/>
            <a:ext cx="132143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position 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this block from  the Operators category.</a:t>
            </a:r>
            <a:endParaRPr/>
          </a:p>
        </p:txBody>
      </p:sp>
      <p:cxnSp>
        <p:nvCxnSpPr>
          <p:cNvPr id="541" name="Google Shape;541;p13"/>
          <p:cNvCxnSpPr/>
          <p:nvPr/>
        </p:nvCxnSpPr>
        <p:spPr>
          <a:xfrm>
            <a:off x="1032112" y="3591969"/>
            <a:ext cx="10795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13"/>
          <p:cNvSpPr txBox="1"/>
          <p:nvPr/>
        </p:nvSpPr>
        <p:spPr>
          <a:xfrm>
            <a:off x="2799088" y="5046093"/>
            <a:ext cx="13830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/>
          </a:p>
        </p:txBody>
      </p:sp>
      <p:sp>
        <p:nvSpPr>
          <p:cNvPr id="543" name="Google Shape;543;p13"/>
          <p:cNvSpPr txBox="1"/>
          <p:nvPr/>
        </p:nvSpPr>
        <p:spPr>
          <a:xfrm>
            <a:off x="388900" y="5046090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544" name="Google Shape;544;p13"/>
          <p:cNvSpPr/>
          <p:nvPr/>
        </p:nvSpPr>
        <p:spPr>
          <a:xfrm>
            <a:off x="2062165" y="5000052"/>
            <a:ext cx="488443" cy="260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2062165" y="500005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13"/>
          <p:cNvCxnSpPr/>
          <p:nvPr/>
        </p:nvCxnSpPr>
        <p:spPr>
          <a:xfrm>
            <a:off x="1864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p13"/>
          <p:cNvCxnSpPr/>
          <p:nvPr/>
        </p:nvCxnSpPr>
        <p:spPr>
          <a:xfrm>
            <a:off x="2499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8" name="Google Shape;548;p13"/>
          <p:cNvSpPr txBox="1"/>
          <p:nvPr/>
        </p:nvSpPr>
        <p:spPr>
          <a:xfrm>
            <a:off x="583635" y="1621215"/>
            <a:ext cx="3404872" cy="9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7691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	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Click to select the</a:t>
            </a:r>
            <a:endParaRPr/>
          </a:p>
          <a:p>
            <a:pPr marL="0" marR="0" lvl="0" indent="2176779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 sprite.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the previous code as is, and add this second stack of blocks: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559" name="Google Shape;559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62" name="Google Shape;562;p14"/>
          <p:cNvSpPr/>
          <p:nvPr/>
        </p:nvSpPr>
        <p:spPr>
          <a:xfrm>
            <a:off x="1145806" y="1865477"/>
            <a:ext cx="2280400" cy="1652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145794" y="1865477"/>
            <a:ext cx="2280412" cy="165242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 txBox="1"/>
          <p:nvPr/>
        </p:nvSpPr>
        <p:spPr>
          <a:xfrm>
            <a:off x="1169328" y="1105914"/>
            <a:ext cx="223329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24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so that  the catcher moves left and right.</a:t>
            </a:r>
            <a:endParaRPr/>
          </a:p>
        </p:txBody>
      </p:sp>
      <p:grpSp>
        <p:nvGrpSpPr>
          <p:cNvPr id="565" name="Google Shape;565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66" name="Google Shape;566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70" name="Google Shape;570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14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74" name="Google Shape;574;p14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14"/>
          <p:cNvSpPr/>
          <p:nvPr/>
        </p:nvSpPr>
        <p:spPr>
          <a:xfrm>
            <a:off x="1145806" y="3729976"/>
            <a:ext cx="2280400" cy="17011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1145794" y="3729990"/>
            <a:ext cx="2280412" cy="1701165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4"/>
          <p:cNvSpPr txBox="1">
            <a:spLocks noGrp="1"/>
          </p:cNvSpPr>
          <p:nvPr>
            <p:ph type="title"/>
          </p:nvPr>
        </p:nvSpPr>
        <p:spPr>
          <a:xfrm>
            <a:off x="568571" y="433114"/>
            <a:ext cx="343535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Move the Catcher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86" name="Google Shape;586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90" name="Google Shape;590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15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94" name="Google Shape;594;p15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15"/>
          <p:cNvSpPr/>
          <p:nvPr/>
        </p:nvSpPr>
        <p:spPr>
          <a:xfrm>
            <a:off x="0" y="927100"/>
            <a:ext cx="4572000" cy="176068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0" y="2687789"/>
            <a:ext cx="4572000" cy="245774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0" y="267508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354175" y="3149600"/>
            <a:ext cx="1736658" cy="1808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0" y="5145532"/>
            <a:ext cx="4572000" cy="125526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0" y="51328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3542662" y="1685607"/>
            <a:ext cx="72898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bowl  to the bottom  of the Stage.</a:t>
            </a:r>
            <a:endParaRPr dirty="0"/>
          </a:p>
        </p:txBody>
      </p:sp>
      <p:sp>
        <p:nvSpPr>
          <p:cNvPr id="605" name="Google Shape;605;p15"/>
          <p:cNvSpPr txBox="1">
            <a:spLocks noGrp="1"/>
          </p:cNvSpPr>
          <p:nvPr>
            <p:ph type="title"/>
          </p:nvPr>
        </p:nvSpPr>
        <p:spPr>
          <a:xfrm>
            <a:off x="215898" y="217775"/>
            <a:ext cx="4188621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Move </a:t>
            </a:r>
            <a:r>
              <a:rPr lang="en-US" dirty="0"/>
              <a:t>the</a:t>
            </a:r>
            <a:r>
              <a:rPr lang="en-US" sz="2400" dirty="0"/>
              <a:t> Catcher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06" name="Google Shape;606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07" name="Google Shape;607;p15"/>
          <p:cNvSpPr txBox="1"/>
          <p:nvPr/>
        </p:nvSpPr>
        <p:spPr>
          <a:xfrm>
            <a:off x="1939662" y="5262267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608" name="Google Shape;608;p15"/>
          <p:cNvSpPr txBox="1"/>
          <p:nvPr/>
        </p:nvSpPr>
        <p:spPr>
          <a:xfrm>
            <a:off x="1434183" y="28010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09" name="Google Shape;609;p15"/>
          <p:cNvSpPr txBox="1"/>
          <p:nvPr/>
        </p:nvSpPr>
        <p:spPr>
          <a:xfrm>
            <a:off x="2904170" y="5722444"/>
            <a:ext cx="121983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to  move the catcher.</a:t>
            </a:r>
            <a:endParaRPr/>
          </a:p>
        </p:txBody>
      </p:sp>
      <p:cxnSp>
        <p:nvCxnSpPr>
          <p:cNvPr id="610" name="Google Shape;610;p15"/>
          <p:cNvCxnSpPr/>
          <p:nvPr/>
        </p:nvCxnSpPr>
        <p:spPr>
          <a:xfrm>
            <a:off x="2063750" y="5642314"/>
            <a:ext cx="0" cy="5114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15"/>
          <p:cNvSpPr txBox="1"/>
          <p:nvPr/>
        </p:nvSpPr>
        <p:spPr>
          <a:xfrm>
            <a:off x="3126063" y="3407685"/>
            <a:ext cx="119951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right arrow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/>
          </a:p>
        </p:txBody>
      </p:sp>
      <p:sp>
        <p:nvSpPr>
          <p:cNvPr id="612" name="Google Shape;612;p15"/>
          <p:cNvSpPr/>
          <p:nvPr/>
        </p:nvSpPr>
        <p:spPr>
          <a:xfrm>
            <a:off x="2350261" y="3514369"/>
            <a:ext cx="770561" cy="228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36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313684" y="4376985"/>
            <a:ext cx="804166" cy="18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776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126063" y="4450121"/>
            <a:ext cx="112966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/>
          </a:p>
        </p:txBody>
      </p:sp>
      <p:sp>
        <p:nvSpPr>
          <p:cNvPr id="615" name="Google Shape;615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1412125" y="1617678"/>
            <a:ext cx="712458" cy="4773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 txBox="1"/>
          <p:nvPr/>
        </p:nvSpPr>
        <p:spPr>
          <a:xfrm>
            <a:off x="1643957" y="2107078"/>
            <a:ext cx="2489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/>
          </a:p>
        </p:txBody>
      </p:sp>
      <p:sp>
        <p:nvSpPr>
          <p:cNvPr id="619" name="Google Shape;619;p15"/>
          <p:cNvSpPr txBox="1"/>
          <p:nvPr/>
        </p:nvSpPr>
        <p:spPr>
          <a:xfrm>
            <a:off x="288446" y="2085338"/>
            <a:ext cx="9328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8915" marR="5080" lvl="0" indent="-196851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catcher,  like Bowl.</a:t>
            </a:r>
            <a:endParaRPr/>
          </a:p>
        </p:txBody>
      </p:sp>
      <p:sp>
        <p:nvSpPr>
          <p:cNvPr id="620" name="Google Shape;620;p15"/>
          <p:cNvSpPr/>
          <p:nvPr/>
        </p:nvSpPr>
        <p:spPr>
          <a:xfrm>
            <a:off x="548576" y="160515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5485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/>
          <p:nvPr/>
        </p:nvSpPr>
        <p:spPr>
          <a:xfrm>
            <a:off x="2435545" y="1558924"/>
            <a:ext cx="1034733" cy="7124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2435545" y="1558925"/>
            <a:ext cx="1034733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1" y="0"/>
                </a:moveTo>
                <a:lnTo>
                  <a:pt x="671" y="36"/>
                </a:lnTo>
                <a:lnTo>
                  <a:pt x="199" y="289"/>
                </a:lnTo>
                <a:lnTo>
                  <a:pt x="25" y="975"/>
                </a:lnTo>
                <a:lnTo>
                  <a:pt x="0" y="2310"/>
                </a:lnTo>
                <a:lnTo>
                  <a:pt x="0" y="19290"/>
                </a:lnTo>
                <a:lnTo>
                  <a:pt x="25" y="20625"/>
                </a:lnTo>
                <a:lnTo>
                  <a:pt x="199" y="21311"/>
                </a:lnTo>
                <a:lnTo>
                  <a:pt x="671" y="21564"/>
                </a:lnTo>
                <a:lnTo>
                  <a:pt x="1591" y="21600"/>
                </a:lnTo>
                <a:lnTo>
                  <a:pt x="20009" y="21600"/>
                </a:lnTo>
                <a:lnTo>
                  <a:pt x="20929" y="21564"/>
                </a:lnTo>
                <a:lnTo>
                  <a:pt x="21401" y="21311"/>
                </a:lnTo>
                <a:lnTo>
                  <a:pt x="21575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75" y="975"/>
                </a:lnTo>
                <a:lnTo>
                  <a:pt x="21401" y="289"/>
                </a:lnTo>
                <a:lnTo>
                  <a:pt x="20929" y="36"/>
                </a:lnTo>
                <a:lnTo>
                  <a:pt x="20009" y="0"/>
                </a:lnTo>
                <a:lnTo>
                  <a:pt x="159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15"/>
          <p:cNvCxnSpPr/>
          <p:nvPr/>
        </p:nvCxnSpPr>
        <p:spPr>
          <a:xfrm>
            <a:off x="22860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41" y="0"/>
                </a:moveTo>
                <a:lnTo>
                  <a:pt x="3359" y="0"/>
                </a:ln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512572" y="3316070"/>
            <a:ext cx="490030" cy="3261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9" y="0"/>
                </a:move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lnTo>
                  <a:pt x="335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 txBox="1"/>
          <p:nvPr/>
        </p:nvSpPr>
        <p:spPr>
          <a:xfrm>
            <a:off x="661112" y="3621809"/>
            <a:ext cx="193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2559431" y="5761670"/>
            <a:ext cx="204585" cy="2219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5"/>
          <p:cNvSpPr/>
          <p:nvPr/>
        </p:nvSpPr>
        <p:spPr>
          <a:xfrm>
            <a:off x="2254549" y="5761670"/>
            <a:ext cx="204585" cy="2219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5"/>
          <p:cNvSpPr txBox="1"/>
          <p:nvPr/>
        </p:nvSpPr>
        <p:spPr>
          <a:xfrm>
            <a:off x="215900" y="5722444"/>
            <a:ext cx="1225550" cy="2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  </a:t>
            </a:r>
            <a:r>
              <a:rPr lang="en-US" sz="900" b="0" i="0" u="sng" strike="noStrike" cap="none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start.</a:t>
            </a:r>
            <a:endParaRPr/>
          </a:p>
        </p:txBody>
      </p:sp>
      <p:sp>
        <p:nvSpPr>
          <p:cNvPr id="632" name="Google Shape;632;p15"/>
          <p:cNvSpPr/>
          <p:nvPr/>
        </p:nvSpPr>
        <p:spPr>
          <a:xfrm>
            <a:off x="1405000" y="5740043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405000" y="5740039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644" name="Google Shape;644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/>
          <p:nvPr/>
        </p:nvSpPr>
        <p:spPr>
          <a:xfrm>
            <a:off x="2230775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7" name="Google Shape;647;p16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1481162" y="1304035"/>
            <a:ext cx="160972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falling sprite.</a:t>
            </a:r>
            <a:endParaRPr/>
          </a:p>
        </p:txBody>
      </p:sp>
      <p:sp>
        <p:nvSpPr>
          <p:cNvPr id="650" name="Google Shape;650;p16"/>
          <p:cNvSpPr txBox="1">
            <a:spLocks noGrp="1"/>
          </p:cNvSpPr>
          <p:nvPr>
            <p:ph type="title"/>
          </p:nvPr>
        </p:nvSpPr>
        <p:spPr>
          <a:xfrm>
            <a:off x="1460945" y="324213"/>
            <a:ext cx="1650365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Catch It!</a:t>
            </a:r>
            <a:endParaRPr/>
          </a:p>
        </p:txBody>
      </p:sp>
      <p:sp>
        <p:nvSpPr>
          <p:cNvPr id="651" name="Google Shape;651;p16"/>
          <p:cNvSpPr/>
          <p:nvPr/>
        </p:nvSpPr>
        <p:spPr>
          <a:xfrm>
            <a:off x="842434" y="45337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6"/>
          <p:cNvSpPr/>
          <p:nvPr/>
        </p:nvSpPr>
        <p:spPr>
          <a:xfrm>
            <a:off x="950869" y="4533737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4" name="Google Shape;654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8" name="Google Shape;658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16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62" name="Google Shape;662;p16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6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6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679</Words>
  <Application>Microsoft Macintosh PowerPoint</Application>
  <PresentationFormat>Custom</PresentationFormat>
  <Paragraphs>154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Montserrat Black</vt:lpstr>
      <vt:lpstr>Times New Roman</vt:lpstr>
      <vt:lpstr>Calibri</vt:lpstr>
      <vt:lpstr>Helvetica Neue</vt:lpstr>
      <vt:lpstr>Roboto Medium</vt:lpstr>
      <vt:lpstr>Arial</vt:lpstr>
      <vt:lpstr>Roboto Black</vt:lpstr>
      <vt:lpstr>Roboto</vt:lpstr>
      <vt:lpstr>Office Theme</vt:lpstr>
      <vt:lpstr>Catch Game  Cards</vt:lpstr>
      <vt:lpstr>Catch Game Cards</vt:lpstr>
      <vt:lpstr>Go to the Top</vt:lpstr>
      <vt:lpstr>Go to the Top scratch.mit.edu</vt:lpstr>
      <vt:lpstr>Fall Down</vt:lpstr>
      <vt:lpstr>Fall Down scratch.mit.edu</vt:lpstr>
      <vt:lpstr>Move the Catcher</vt:lpstr>
      <vt:lpstr>Move the Catcher scratch.mit.edu</vt:lpstr>
      <vt:lpstr>Catch It!</vt:lpstr>
      <vt:lpstr>Catch It! scratch.mit.edu</vt:lpstr>
      <vt:lpstr>Keep Score</vt:lpstr>
      <vt:lpstr>Keep Score scratch.mit.edu</vt:lpstr>
      <vt:lpstr>Bonus Points</vt:lpstr>
      <vt:lpstr>Bonus Points scratch.mit.edu</vt:lpstr>
      <vt:lpstr>You Win!</vt:lpstr>
      <vt:lpstr>You Win!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Game  Cards</dc:title>
  <cp:lastModifiedBy>Kristin Osiecki</cp:lastModifiedBy>
  <cp:revision>3</cp:revision>
  <dcterms:modified xsi:type="dcterms:W3CDTF">2019-02-25T22:02:57Z</dcterms:modified>
</cp:coreProperties>
</file>